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5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0848D1E2-612C-4594-94FF-5E366B5DF203}" type="datetimeFigureOut">
              <a:rPr lang="en-US" smtClean="0"/>
              <a:pPr/>
              <a:t>3/23/2010</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7EF9F150-D2C7-4969-8F85-234FD17F6E5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848D1E2-612C-4594-94FF-5E366B5DF203}" type="datetimeFigureOut">
              <a:rPr lang="en-US" smtClean="0"/>
              <a:pPr/>
              <a:t>3/23/2010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F9F150-D2C7-4969-8F85-234FD17F6E5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848D1E2-612C-4594-94FF-5E366B5DF203}" type="datetimeFigureOut">
              <a:rPr lang="en-US" smtClean="0"/>
              <a:pPr/>
              <a:t>3/23/2010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F9F150-D2C7-4969-8F85-234FD17F6E5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0848D1E2-612C-4594-94FF-5E366B5DF203}" type="datetimeFigureOut">
              <a:rPr lang="en-US" smtClean="0"/>
              <a:pPr/>
              <a:t>3/23/2010</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7EF9F150-D2C7-4969-8F85-234FD17F6E5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0848D1E2-612C-4594-94FF-5E366B5DF203}" type="datetimeFigureOut">
              <a:rPr lang="en-US" smtClean="0"/>
              <a:pPr/>
              <a:t>3/23/2010</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7EF9F150-D2C7-4969-8F85-234FD17F6E5B}"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0848D1E2-612C-4594-94FF-5E366B5DF203}" type="datetimeFigureOut">
              <a:rPr lang="en-US" smtClean="0"/>
              <a:pPr/>
              <a:t>3/23/2010</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7EF9F150-D2C7-4969-8F85-234FD17F6E5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0848D1E2-612C-4594-94FF-5E366B5DF203}" type="datetimeFigureOut">
              <a:rPr lang="en-US" smtClean="0"/>
              <a:pPr/>
              <a:t>3/23/2010</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7EF9F150-D2C7-4969-8F85-234FD17F6E5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848D1E2-612C-4594-94FF-5E366B5DF203}" type="datetimeFigureOut">
              <a:rPr lang="en-US" smtClean="0"/>
              <a:pPr/>
              <a:t>3/23/2010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EF9F150-D2C7-4969-8F85-234FD17F6E5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0848D1E2-612C-4594-94FF-5E366B5DF203}" type="datetimeFigureOut">
              <a:rPr lang="en-US" smtClean="0"/>
              <a:pPr/>
              <a:t>3/23/2010</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7EF9F150-D2C7-4969-8F85-234FD17F6E5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0848D1E2-612C-4594-94FF-5E366B5DF203}" type="datetimeFigureOut">
              <a:rPr lang="en-US" smtClean="0"/>
              <a:pPr/>
              <a:t>3/23/2010</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7EF9F150-D2C7-4969-8F85-234FD17F6E5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0848D1E2-612C-4594-94FF-5E366B5DF203}" type="datetimeFigureOut">
              <a:rPr lang="en-US" smtClean="0"/>
              <a:pPr/>
              <a:t>3/23/2010</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7EF9F150-D2C7-4969-8F85-234FD17F6E5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2"/>
            </a:gs>
            <a:gs pos="60000">
              <a:schemeClr val="bg2">
                <a:shade val="92000"/>
                <a:satMod val="230000"/>
              </a:schemeClr>
            </a:gs>
            <a:gs pos="100000">
              <a:schemeClr val="bg2">
                <a:tint val="85000"/>
                <a:satMod val="400000"/>
              </a:schemeClr>
            </a:gs>
          </a:gsLst>
          <a:path path="rect">
            <a:fillToRect l="100000" b="100000"/>
          </a:path>
          <a:tileRect t="-100000" r="-100000"/>
        </a:gradFill>
        <a:effectLst/>
      </p:bgPr>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0848D1E2-612C-4594-94FF-5E366B5DF203}" type="datetimeFigureOut">
              <a:rPr lang="en-US" smtClean="0"/>
              <a:pPr/>
              <a:t>3/23/2010</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7EF9F150-D2C7-4969-8F85-234FD17F6E5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chemeClr val="accent3">
                    <a:lumMod val="75000"/>
                  </a:schemeClr>
                </a:solidFill>
              </a:rPr>
              <a:t>Consequences of Global Warming</a:t>
            </a:r>
            <a:endParaRPr lang="en-US" dirty="0">
              <a:solidFill>
                <a:schemeClr val="accent3">
                  <a:lumMod val="75000"/>
                </a:schemeClr>
              </a:solidFill>
            </a:endParaRPr>
          </a:p>
        </p:txBody>
      </p:sp>
      <p:sp>
        <p:nvSpPr>
          <p:cNvPr id="3" name="TextBox 2"/>
          <p:cNvSpPr txBox="1"/>
          <p:nvPr/>
        </p:nvSpPr>
        <p:spPr>
          <a:xfrm>
            <a:off x="3886200" y="4648200"/>
            <a:ext cx="2209800" cy="646331"/>
          </a:xfrm>
          <a:prstGeom prst="rect">
            <a:avLst/>
          </a:prstGeom>
          <a:noFill/>
        </p:spPr>
        <p:txBody>
          <a:bodyPr wrap="square" rtlCol="0">
            <a:spAutoFit/>
          </a:bodyPr>
          <a:lstStyle/>
          <a:p>
            <a:r>
              <a:rPr lang="en-US" dirty="0" smtClean="0"/>
              <a:t>Rosa Suarez</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Intensified and more frequent weather Events</a:t>
            </a:r>
            <a:endParaRPr lang="en-US" dirty="0"/>
          </a:p>
        </p:txBody>
      </p:sp>
      <p:sp>
        <p:nvSpPr>
          <p:cNvPr id="3" name="Content Placeholder 2"/>
          <p:cNvSpPr>
            <a:spLocks noGrp="1"/>
          </p:cNvSpPr>
          <p:nvPr>
            <p:ph idx="1"/>
          </p:nvPr>
        </p:nvSpPr>
        <p:spPr/>
        <p:txBody>
          <a:bodyPr/>
          <a:lstStyle/>
          <a:p>
            <a:r>
              <a:rPr lang="en-US" dirty="0" smtClean="0"/>
              <a:t>Heat waves ,floods, drought, windstorms , and  hurricanes.</a:t>
            </a:r>
          </a:p>
          <a:p>
            <a:r>
              <a:rPr lang="en-US" dirty="0" smtClean="0"/>
              <a:t>In 2003, an abnormal and extreme heat wave in Europe killed more than 35,000 people.</a:t>
            </a:r>
          </a:p>
          <a:p>
            <a:r>
              <a:rPr lang="en-US" dirty="0" smtClean="0"/>
              <a:t>In 2005, at least 1,300 people died as a result of Hurricane Katrina, which hit the U.S. Gulf Coast causing an estimated $135 billion in economic damage. </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Rising sea levels</a:t>
            </a:r>
            <a:endParaRPr lang="en-US" dirty="0"/>
          </a:p>
        </p:txBody>
      </p:sp>
      <p:sp>
        <p:nvSpPr>
          <p:cNvPr id="3" name="Content Placeholder 2"/>
          <p:cNvSpPr>
            <a:spLocks noGrp="1"/>
          </p:cNvSpPr>
          <p:nvPr>
            <p:ph idx="1"/>
          </p:nvPr>
        </p:nvSpPr>
        <p:spPr/>
        <p:txBody>
          <a:bodyPr>
            <a:noAutofit/>
          </a:bodyPr>
          <a:lstStyle/>
          <a:p>
            <a:r>
              <a:rPr lang="en-US" sz="2400" dirty="0" smtClean="0"/>
              <a:t>Sea levels around the world are rising faster because of the melting of land-based ice and the thermal expansion of oceans</a:t>
            </a:r>
          </a:p>
          <a:p>
            <a:r>
              <a:rPr lang="en-US" sz="2400" dirty="0" smtClean="0"/>
              <a:t>In the past two decades the global sea level has risen by an average of 8 centimeters (3 inches), and projections show an additional rise of 10 to 90 centimeters (4 inches to 3 feet) during the twenty-first century</a:t>
            </a:r>
          </a:p>
          <a:p>
            <a:r>
              <a:rPr lang="en-US" sz="2400" smtClean="0"/>
              <a:t>Of particular concern is the Greenland Ice Sheet, which has been melting since 1979 more quickly than expected.</a:t>
            </a:r>
            <a:endParaRPr lang="en-US" sz="2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Disease and other Health effects</a:t>
            </a:r>
            <a:endParaRPr lang="en-US" dirty="0"/>
          </a:p>
        </p:txBody>
      </p:sp>
      <p:sp>
        <p:nvSpPr>
          <p:cNvPr id="3" name="Content Placeholder 2"/>
          <p:cNvSpPr>
            <a:spLocks noGrp="1"/>
          </p:cNvSpPr>
          <p:nvPr>
            <p:ph idx="1"/>
          </p:nvPr>
        </p:nvSpPr>
        <p:spPr/>
        <p:txBody>
          <a:bodyPr/>
          <a:lstStyle/>
          <a:p>
            <a:r>
              <a:rPr lang="en-US" sz="2400" dirty="0" smtClean="0"/>
              <a:t>Climate change could expand the geographic distribution of and exposure to infectious diseases like malaria, dengue fever, cholera, and Lyme disease in parts of Africa, Asia, Latin America, and North America as warmer weather allows these and other diseases to thrive in locations previously too cold to support them</a:t>
            </a:r>
            <a:r>
              <a:rPr lang="en-US" dirty="0" smtClean="0"/>
              <a:t>. </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Disruption of the Ecosystem</a:t>
            </a:r>
            <a:endParaRPr lang="en-US" dirty="0"/>
          </a:p>
        </p:txBody>
      </p:sp>
      <p:sp>
        <p:nvSpPr>
          <p:cNvPr id="3" name="Content Placeholder 2"/>
          <p:cNvSpPr>
            <a:spLocks noGrp="1"/>
          </p:cNvSpPr>
          <p:nvPr>
            <p:ph idx="1"/>
          </p:nvPr>
        </p:nvSpPr>
        <p:spPr/>
        <p:txBody>
          <a:bodyPr>
            <a:normAutofit/>
          </a:bodyPr>
          <a:lstStyle/>
          <a:p>
            <a:r>
              <a:rPr lang="en-US" sz="2000" dirty="0" smtClean="0"/>
              <a:t>Climate change could magnify the cumulative impacts of other ecosystem stresses caused by human development, such as air and water pollution and habitat destruction. Natural systems, including glaciers, coral reefs, atolls, mangroves, boreal and tropical forests, polar and alpine ecosystems, prairie wetlands, and remnant native grasslands, are particularly vulnerable and may be damaged irreversibly. </a:t>
            </a:r>
          </a:p>
          <a:p>
            <a:r>
              <a:rPr lang="en-US" sz="2000" dirty="0" smtClean="0"/>
              <a:t>Assessment, in the last several decades of the twentieth century, about 20 percent of the world’s coral reefs were lost, and an additional 20 percent were degraded. </a:t>
            </a:r>
            <a:endParaRPr lang="en-US" sz="20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Habitat Destruction and Species Extinction </a:t>
            </a:r>
            <a:endParaRPr lang="en-US" dirty="0"/>
          </a:p>
        </p:txBody>
      </p:sp>
      <p:sp>
        <p:nvSpPr>
          <p:cNvPr id="3" name="Content Placeholder 2"/>
          <p:cNvSpPr>
            <a:spLocks noGrp="1"/>
          </p:cNvSpPr>
          <p:nvPr>
            <p:ph idx="1"/>
          </p:nvPr>
        </p:nvSpPr>
        <p:spPr/>
        <p:txBody>
          <a:bodyPr>
            <a:noAutofit/>
          </a:bodyPr>
          <a:lstStyle/>
          <a:p>
            <a:r>
              <a:rPr lang="en-US" sz="2400" dirty="0" smtClean="0"/>
              <a:t>Habitat loss and ecosystem changes are expected to bring about a decline in the local diversity of native species by 2050, and the rate of extinction for these species may be hastened by climate change. (25) In the Arctic, warmer temperatures and melting sea ice caused by climate change will be particularly harmful to native species like polar bears and ice-dependent seals. It is unlikely that these species will survive the century if climate change persists. </a:t>
            </a:r>
            <a:endParaRPr lang="en-US" sz="24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35</TotalTime>
  <Words>410</Words>
  <Application>Microsoft Office PowerPoint</Application>
  <PresentationFormat>On-screen Show (4:3)</PresentationFormat>
  <Paragraphs>17</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Verve</vt:lpstr>
      <vt:lpstr>Consequences of Global Warming</vt:lpstr>
      <vt:lpstr>Intensified and more frequent weather Events</vt:lpstr>
      <vt:lpstr>Rising sea levels</vt:lpstr>
      <vt:lpstr>Disease and other Health effects</vt:lpstr>
      <vt:lpstr>Disruption of the Ecosystem</vt:lpstr>
      <vt:lpstr>Habitat Destruction and Species Extinction </vt:lpstr>
    </vt:vector>
  </TitlesOfParts>
  <Company>Hazleton Area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Consequences of Global Warming</dc:title>
  <dc:creator>Hazleton Area School District</dc:creator>
  <cp:lastModifiedBy>Hazleton Area School District</cp:lastModifiedBy>
  <cp:revision>5</cp:revision>
  <dcterms:created xsi:type="dcterms:W3CDTF">2010-03-16T14:35:57Z</dcterms:created>
  <dcterms:modified xsi:type="dcterms:W3CDTF">2010-03-23T14:53:55Z</dcterms:modified>
</cp:coreProperties>
</file>